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33608-9A4A-43F8-9591-2F20E5D988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2A846F-7949-4FE3-B49D-CCE488727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9B5BC-2311-4688-AB89-4DA5C95B9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A0E4-A3B0-4D12-9747-0DE82CA2C621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75511-5644-4A85-81FF-FDA6CEB73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B4BD9-463B-40D8-8BDA-0C2192890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1C59B-3C73-4EB0-A60B-79381227D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07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C7FF3-A366-4DD4-B8B6-11CDCD7A8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C7069E-1E35-41A0-8B00-3ACCB7E46D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679DA-3048-4D55-9616-80EE58232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A0E4-A3B0-4D12-9747-0DE82CA2C621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EB59F-C0BF-4841-9067-C7EBCF388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1400C-D5DE-4686-95B8-BA85481AF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1C59B-3C73-4EB0-A60B-79381227D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6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81275F-9C26-44DF-8964-C60A9A95C1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26DD20-20CE-43C3-BA3C-22705446E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E330D-9E49-43B0-8DC3-555D380DD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A0E4-A3B0-4D12-9747-0DE82CA2C621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566DA-DC3B-4FA8-98CE-206A261C3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9C3E0-6449-428C-96CF-C2F4D94FD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1C59B-3C73-4EB0-A60B-79381227D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CB79E-B97A-4A72-91A5-2C2988715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CB297-5E4B-4995-AAA4-5D3C44114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31FC6-0EAB-4881-B3CD-AF3857F3A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A0E4-A3B0-4D12-9747-0DE82CA2C621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4DF0D-2D48-45B1-8572-C46132B41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1F489-0CC3-4F8A-931A-E2058F0B0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1C59B-3C73-4EB0-A60B-79381227D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94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7A377-0782-4130-8129-15AD7B601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CDC68-5576-4818-A2AC-95E67612C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A3E9B-4966-4DBE-B60C-85084AA3B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A0E4-A3B0-4D12-9747-0DE82CA2C621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DC046-E9E6-4402-8F59-D9C1B7329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19144-7C4B-413D-86B5-BA0EB97AC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1C59B-3C73-4EB0-A60B-79381227D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51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24F59-C63C-4C7B-9F04-7C38022EC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7468D-CD0A-4EEF-BCBE-E976DD89F2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E41353-91B3-4E7A-B762-59EA6845A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066CAB-FE75-4BBD-865F-00AA965EB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A0E4-A3B0-4D12-9747-0DE82CA2C621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00CE3B-B7E4-4D49-A9D8-F63726C82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D5108-F1FE-4724-A5C5-A3DDF4EED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1C59B-3C73-4EB0-A60B-79381227D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73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1C08C-E165-4868-9D80-3898E15C5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990D3-DFCF-48D4-9A99-0BEB18C3A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C9F0B-A99B-479C-9C66-664BC3E20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35C4AA-1C4E-406F-8074-FF6C1DDBA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8E3A3E-167E-462C-B065-C387668747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317B8-0CC6-45B5-9F6B-E63CC1847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A0E4-A3B0-4D12-9747-0DE82CA2C621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E5A0E6-828A-4F8E-8251-1B4D2ED03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067DDB-199F-41CA-AA60-6BC93EA6D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1C59B-3C73-4EB0-A60B-79381227D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24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E971C-E9FE-47A1-98C6-BC3F9D6B6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CBF133-9289-40A5-AF97-105B18420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A0E4-A3B0-4D12-9747-0DE82CA2C621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36D4D1-2995-4DED-8F55-ED5DEF1AB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2F66F-F919-4A07-87DF-251F48C48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1C59B-3C73-4EB0-A60B-79381227D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20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802BBB-6D07-482D-BF19-FF8B3229F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A0E4-A3B0-4D12-9747-0DE82CA2C621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C9F79C-7043-414F-813B-C6033E4C5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46F12-A15E-4955-9AF8-09C60D3ED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1C59B-3C73-4EB0-A60B-79381227D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56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6D4E4-FBF1-47BE-B94C-D2D822C68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F4FB9-4518-4AB4-9C99-D20ACEEE4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DDD38-55EF-4F56-AB25-DB414E95A0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00F236-4A60-4C02-A8C6-BC96FC3D1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A0E4-A3B0-4D12-9747-0DE82CA2C621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6402EE-1F6D-4ECF-BF70-06547A5E8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FFC05-FFB5-45D1-8E60-35746F305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1C59B-3C73-4EB0-A60B-79381227D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7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6ECF5-A17B-4A3B-97BC-986ECE0AE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2C4185-82E7-45EE-8199-0087F9483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08F5AE-A988-487F-B0D7-0DB402214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A5BF84-4BC5-4E7E-9C01-D2E739C9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A0E4-A3B0-4D12-9747-0DE82CA2C621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486590-EAF3-48CB-8C74-FB5A1FF70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A25672-4E93-4049-B568-EF58434B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1C59B-3C73-4EB0-A60B-79381227D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6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331338-4C63-4D41-8B66-370144359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D0FAD-BB03-4968-87B8-C214834B2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BBEF8-F61E-46B3-AC9E-3F78FBCB7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A0E4-A3B0-4D12-9747-0DE82CA2C621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5573C-30BE-41CE-BD1C-10E234066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245B3-F277-4636-8B2A-A95FAAE547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1C59B-3C73-4EB0-A60B-79381227D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44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DE46D-78AB-4E94-BEA5-15D8CBE78C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41D215-99AF-4C4E-B357-4419ADB962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2533FC-1441-4D4C-B28A-F2BFA9E34F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0" y="17352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904158" y="5939479"/>
            <a:ext cx="2535381" cy="53380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Forest Park High School </a:t>
            </a:r>
          </a:p>
          <a:p>
            <a:pPr algn="ctr"/>
            <a:r>
              <a:rPr lang="en-US" b="1" dirty="0"/>
              <a:t>General Map</a:t>
            </a:r>
          </a:p>
        </p:txBody>
      </p:sp>
      <p:sp>
        <p:nvSpPr>
          <p:cNvPr id="6" name="Rectangle 5"/>
          <p:cNvSpPr/>
          <p:nvPr/>
        </p:nvSpPr>
        <p:spPr>
          <a:xfrm>
            <a:off x="6301047" y="1820488"/>
            <a:ext cx="1421476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59730" y="2169622"/>
            <a:ext cx="282633" cy="290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6502" y="590204"/>
            <a:ext cx="1113905" cy="2294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Driver’s</a:t>
            </a:r>
          </a:p>
          <a:p>
            <a:pPr algn="ctr"/>
            <a:r>
              <a:rPr lang="en-US" b="1" dirty="0"/>
              <a:t>Ed Lot</a:t>
            </a:r>
          </a:p>
        </p:txBody>
      </p:sp>
      <p:sp>
        <p:nvSpPr>
          <p:cNvPr id="9" name="Rectangle 8"/>
          <p:cNvSpPr/>
          <p:nvPr/>
        </p:nvSpPr>
        <p:spPr>
          <a:xfrm>
            <a:off x="2028305" y="3250277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</a:p>
        </p:txBody>
      </p:sp>
      <p:sp>
        <p:nvSpPr>
          <p:cNvPr id="10" name="Right Arrow 9"/>
          <p:cNvSpPr/>
          <p:nvPr/>
        </p:nvSpPr>
        <p:spPr>
          <a:xfrm rot="18974330">
            <a:off x="2453501" y="5703578"/>
            <a:ext cx="978408" cy="759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30014" y="5960225"/>
            <a:ext cx="457200" cy="1911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699163" y="440575"/>
            <a:ext cx="1027348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872814" y="1591887"/>
            <a:ext cx="826349" cy="10681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05004" y="1591887"/>
            <a:ext cx="773083" cy="10598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73978" y="1591886"/>
            <a:ext cx="831272" cy="105987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90850" y="3210789"/>
            <a:ext cx="457200" cy="953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157925" y="4397432"/>
            <a:ext cx="1001805" cy="1135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10396" y="2753589"/>
            <a:ext cx="394854" cy="297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Tab</a:t>
            </a:r>
          </a:p>
        </p:txBody>
      </p:sp>
      <p:sp>
        <p:nvSpPr>
          <p:cNvPr id="21" name="Up Arrow 20"/>
          <p:cNvSpPr/>
          <p:nvPr/>
        </p:nvSpPr>
        <p:spPr>
          <a:xfrm>
            <a:off x="3550302" y="2770658"/>
            <a:ext cx="236912" cy="4026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22" name="Oval 21"/>
          <p:cNvSpPr/>
          <p:nvPr/>
        </p:nvSpPr>
        <p:spPr>
          <a:xfrm>
            <a:off x="1404851" y="2953355"/>
            <a:ext cx="457200" cy="3782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180407" y="2460566"/>
            <a:ext cx="764771" cy="441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6502" y="3050770"/>
            <a:ext cx="556952" cy="19451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790603" y="6438205"/>
            <a:ext cx="3221181" cy="3574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15</a:t>
            </a:r>
          </a:p>
        </p:txBody>
      </p:sp>
      <p:cxnSp>
        <p:nvCxnSpPr>
          <p:cNvPr id="29" name="Straight Connector 28"/>
          <p:cNvCxnSpPr>
            <a:cxnSpLocks/>
          </p:cNvCxnSpPr>
          <p:nvPr/>
        </p:nvCxnSpPr>
        <p:spPr>
          <a:xfrm>
            <a:off x="4195161" y="1577079"/>
            <a:ext cx="0" cy="10894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86541" y="78613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301045" y="98254"/>
            <a:ext cx="2689167" cy="140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r>
              <a:rPr lang="en-US" sz="900" b="1" dirty="0">
                <a:solidFill>
                  <a:schemeClr val="bg1"/>
                </a:solidFill>
              </a:rPr>
              <a:t>Unit Check In</a:t>
            </a:r>
          </a:p>
          <a:p>
            <a:pPr marL="228600" indent="-228600">
              <a:buAutoNum type="arabicPeriod"/>
            </a:pPr>
            <a:r>
              <a:rPr lang="en-US" sz="900" b="1" dirty="0">
                <a:solidFill>
                  <a:schemeClr val="bg1"/>
                </a:solidFill>
              </a:rPr>
              <a:t>Unit Holding Area</a:t>
            </a:r>
          </a:p>
          <a:p>
            <a:pPr marL="228600" indent="-228600">
              <a:buAutoNum type="arabicPeriod"/>
            </a:pPr>
            <a:r>
              <a:rPr lang="en-US" sz="900" b="1" dirty="0">
                <a:solidFill>
                  <a:schemeClr val="bg1"/>
                </a:solidFill>
              </a:rPr>
              <a:t>Dining</a:t>
            </a:r>
          </a:p>
          <a:p>
            <a:pPr marL="228600" indent="-228600">
              <a:buAutoNum type="arabicPeriod"/>
            </a:pPr>
            <a:r>
              <a:rPr lang="en-US" sz="900" b="1" dirty="0">
                <a:solidFill>
                  <a:schemeClr val="bg1"/>
                </a:solidFill>
              </a:rPr>
              <a:t>Floor Folding</a:t>
            </a:r>
          </a:p>
          <a:p>
            <a:pPr marL="228600" indent="-228600">
              <a:buAutoNum type="arabicPeriod"/>
            </a:pPr>
            <a:r>
              <a:rPr lang="en-US" sz="900" b="1" dirty="0">
                <a:solidFill>
                  <a:schemeClr val="bg1"/>
                </a:solidFill>
              </a:rPr>
              <a:t>Main Gym</a:t>
            </a:r>
          </a:p>
          <a:p>
            <a:pPr marL="228600" indent="-228600">
              <a:buAutoNum type="arabicPeriod"/>
            </a:pPr>
            <a:r>
              <a:rPr lang="en-US" sz="900" b="1" dirty="0">
                <a:solidFill>
                  <a:schemeClr val="bg1"/>
                </a:solidFill>
              </a:rPr>
              <a:t>Prop Storage</a:t>
            </a:r>
          </a:p>
          <a:p>
            <a:pPr marL="228600" indent="-228600">
              <a:buFontTx/>
              <a:buAutoNum type="arabicPeriod"/>
            </a:pPr>
            <a:r>
              <a:rPr lang="en-US" sz="900" b="1" dirty="0">
                <a:solidFill>
                  <a:schemeClr val="bg1"/>
                </a:solidFill>
              </a:rPr>
              <a:t>Spectator &amp; Judge Seating</a:t>
            </a:r>
          </a:p>
          <a:p>
            <a:pPr marL="228600" indent="-228600">
              <a:buFontTx/>
              <a:buAutoNum type="arabicPeriod"/>
            </a:pPr>
            <a:r>
              <a:rPr lang="en-US" sz="900" b="1" dirty="0">
                <a:solidFill>
                  <a:schemeClr val="bg1"/>
                </a:solidFill>
              </a:rPr>
              <a:t>Performer Seating</a:t>
            </a:r>
          </a:p>
          <a:p>
            <a:pPr marL="228600" indent="-228600">
              <a:buFontTx/>
              <a:buAutoNum type="arabicPeriod"/>
            </a:pPr>
            <a:r>
              <a:rPr lang="en-US" sz="900" b="1" dirty="0">
                <a:solidFill>
                  <a:schemeClr val="bg1"/>
                </a:solidFill>
              </a:rPr>
              <a:t> Spectator Entrance to School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990212" y="98254"/>
            <a:ext cx="2581104" cy="140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chemeClr val="bg1"/>
                </a:solidFill>
              </a:rPr>
              <a:t>10.    Spectator Entrance to Gym</a:t>
            </a:r>
          </a:p>
          <a:p>
            <a:r>
              <a:rPr lang="en-US" sz="900" b="1" dirty="0">
                <a:solidFill>
                  <a:schemeClr val="bg1"/>
                </a:solidFill>
              </a:rPr>
              <a:t>11. Spectator’s Restrooms</a:t>
            </a:r>
          </a:p>
          <a:p>
            <a:r>
              <a:rPr lang="en-US" sz="900" b="1" dirty="0">
                <a:solidFill>
                  <a:schemeClr val="bg1"/>
                </a:solidFill>
              </a:rPr>
              <a:t>12. Judges Hospitality &amp; Critique</a:t>
            </a:r>
          </a:p>
          <a:p>
            <a:r>
              <a:rPr lang="en-US" sz="900" b="1" dirty="0">
                <a:solidFill>
                  <a:schemeClr val="bg1"/>
                </a:solidFill>
              </a:rPr>
              <a:t>13. Equipment Truck Parking &amp; Loading</a:t>
            </a:r>
          </a:p>
          <a:p>
            <a:r>
              <a:rPr lang="en-US" sz="900" b="1" dirty="0">
                <a:solidFill>
                  <a:schemeClr val="bg1"/>
                </a:solidFill>
              </a:rPr>
              <a:t>14. Spectator Parking</a:t>
            </a:r>
          </a:p>
          <a:p>
            <a:r>
              <a:rPr lang="en-US" sz="900" b="1" dirty="0">
                <a:solidFill>
                  <a:schemeClr val="bg1"/>
                </a:solidFill>
              </a:rPr>
              <a:t>15. Bus Parking</a:t>
            </a:r>
          </a:p>
          <a:p>
            <a:pPr marL="228600" indent="-228600">
              <a:buAutoNum type="arabicPeriod" startAt="16"/>
            </a:pPr>
            <a:r>
              <a:rPr lang="en-US" sz="900" b="1" dirty="0">
                <a:solidFill>
                  <a:schemeClr val="bg1"/>
                </a:solidFill>
              </a:rPr>
              <a:t>Performer’s Restrooms/Dressing Rooms</a:t>
            </a:r>
          </a:p>
          <a:p>
            <a:pPr marL="228600" indent="-228600">
              <a:buAutoNum type="arabicPeriod" startAt="16"/>
            </a:pPr>
            <a:r>
              <a:rPr lang="en-US" sz="900" b="1" dirty="0">
                <a:solidFill>
                  <a:schemeClr val="bg1"/>
                </a:solidFill>
              </a:rPr>
              <a:t>AIA Staff and Judge’s Restroom</a:t>
            </a:r>
          </a:p>
          <a:p>
            <a:pPr marL="228600" indent="-228600">
              <a:buAutoNum type="arabicPeriod" startAt="16"/>
            </a:pPr>
            <a:r>
              <a:rPr lang="en-US" sz="900" b="1" dirty="0">
                <a:solidFill>
                  <a:schemeClr val="bg1"/>
                </a:solidFill>
              </a:rPr>
              <a:t>Concessions Stand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772862" y="2726216"/>
            <a:ext cx="398472" cy="324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11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942706" y="4534072"/>
            <a:ext cx="444422" cy="23002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78087" y="4088347"/>
            <a:ext cx="355446" cy="12439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16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909733" y="4101023"/>
            <a:ext cx="303339" cy="124394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16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942705" y="4354515"/>
            <a:ext cx="324509" cy="1386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17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587720" y="4377864"/>
            <a:ext cx="285094" cy="1276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17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76A8F62-A227-4EA8-BC7C-ADAEBA3EC40E}"/>
              </a:ext>
            </a:extLst>
          </p:cNvPr>
          <p:cNvSpPr/>
          <p:nvPr/>
        </p:nvSpPr>
        <p:spPr>
          <a:xfrm>
            <a:off x="4199641" y="3219722"/>
            <a:ext cx="457200" cy="953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4D94895-97E6-41F4-B18C-C86314F78784}"/>
              </a:ext>
            </a:extLst>
          </p:cNvPr>
          <p:cNvSpPr/>
          <p:nvPr/>
        </p:nvSpPr>
        <p:spPr>
          <a:xfrm>
            <a:off x="3306214" y="2713538"/>
            <a:ext cx="236912" cy="3441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822409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98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 Ro</dc:creator>
  <cp:lastModifiedBy>Nancy Ro</cp:lastModifiedBy>
  <cp:revision>7</cp:revision>
  <dcterms:created xsi:type="dcterms:W3CDTF">2018-01-23T01:20:19Z</dcterms:created>
  <dcterms:modified xsi:type="dcterms:W3CDTF">2018-10-07T03:08:40Z</dcterms:modified>
</cp:coreProperties>
</file>